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326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D5D05-F32F-4CA9-B40B-078F08440AF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2FDE-30FB-4E29-A4D1-8917E328B9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D5D05-F32F-4CA9-B40B-078F08440AF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2FDE-30FB-4E29-A4D1-8917E328B9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D5D05-F32F-4CA9-B40B-078F08440AF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2FDE-30FB-4E29-A4D1-8917E328B9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D5D05-F32F-4CA9-B40B-078F08440AF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2FDE-30FB-4E29-A4D1-8917E328B9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D5D05-F32F-4CA9-B40B-078F08440AF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2FDE-30FB-4E29-A4D1-8917E328B9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D5D05-F32F-4CA9-B40B-078F08440AF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2FDE-30FB-4E29-A4D1-8917E328B9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D5D05-F32F-4CA9-B40B-078F08440AF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2FDE-30FB-4E29-A4D1-8917E328B9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D5D05-F32F-4CA9-B40B-078F08440AF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2FDE-30FB-4E29-A4D1-8917E328B9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D5D05-F32F-4CA9-B40B-078F08440AF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2FDE-30FB-4E29-A4D1-8917E328B9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D5D05-F32F-4CA9-B40B-078F08440AF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2FDE-30FB-4E29-A4D1-8917E328B9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D5D05-F32F-4CA9-B40B-078F08440AF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52FDE-30FB-4E29-A4D1-8917E328B9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D5D05-F32F-4CA9-B40B-078F08440AF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52FDE-30FB-4E29-A4D1-8917E328B98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2592287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Что растёт в саду и огороде</a:t>
            </a:r>
            <a:endParaRPr lang="ru-RU" sz="66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Савчук Т.В., воспитатель высшей квалификационной категории МБДОУ №4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Кавалерово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J:\институт\экология зачёт\Новая папка\Новая папка\B5%D1%82+%D0%B2+%D1%81%D0%B0%D0%B4%D1%83+%D0%B8+%D0%BE%D0%B3%D0%BE%D1%80%D0%BE%D0%B4%D0%B5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J:\институт\экология зачёт\Новая папка\Новая папка\B5%D1%82+%D0%B2+%D1%81%D0%B0%D0%B4%D1%83+%D0%B8+%D0%BE%D0%B3%D0%BE%D1%80%D0%BE%D0%B4%D0%B5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J:\институт\экология зачёт\Новая папка\Новая папка\B5%D1%82+%D0%B2+%D1%81%D0%B0%D0%B4%D1%83+%D0%B8+%D0%BE%D0%B3%D0%BE%D1%80%D0%BE%D0%B4%D0%B5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J:\институт\экология зачёт\Новая папка\Новая папка\B5%D1%82+%D0%B2+%D1%81%D0%B0%D0%B4%D1%83+%D0%B8+%D0%BE%D0%B3%D0%BE%D1%80%D0%BE%D0%B4%D0%B5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J:\институт\экология зачёт\Новая папка\Новая папка\B5%D1%82+%D0%B2+%D1%81%D0%B0%D0%B4%D1%83+%D0%B8+%D0%BE%D0%B3%D0%BE%D1%80%D0%BE%D0%B4%D0%B5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J:\институт\экология зачёт\Новая папка\Новая папка\B5%D1%82+%D0%B2+%D1%81%D0%B0%D0%B4%D1%83+%D0%B8+%D0%BE%D0%B3%D0%BE%D1%80%D0%BE%D0%B4%D0%B5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J:\институт\экология зачёт\Новая папка\Новая папка\B5%D1%82+%D0%B2+%D1%81%D0%B0%D0%B4%D1%83+%D0%B8+%D0%BE%D0%B3%D0%BE%D1%80%D0%BE%D0%B4%D0%B5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J:\институт\экология зачёт\Новая папка\Новая папка\B5%D1%82+%D0%B2+%D1%81%D0%B0%D0%B4%D1%83+%D0%B8+%D0%BE%D0%B3%D0%BE%D1%80%D0%BE%D0%B4%D0%B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J:\институт\экология зачёт\Новая папка\Новая папка\B5%D1%82+%D0%B2+%D1%81%D0%B0%D0%B4%D1%83+%D0%B8+%D0%BE%D0%B3%D0%BE%D1%80%D0%BE%D0%B4%D0%B51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J:\институт\экология зачёт\Новая папка\Новая папка\B5%D1%82+%D0%B2+%D1%81%D0%B0%D0%B4%D1%83+%D0%B8+%D0%BE%D0%B3%D0%BE%D1%80%D0%BE%D0%B4%D0%B5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J:\институт\экология зачёт\Новая папка\Новая папка\B5%D1%82+%D0%B2+%D1%81%D0%B0%D0%B4%D1%83+%D0%B8+%D0%BE%D0%B3%D0%BE%D1%80%D0%BE%D0%B4%D0%B5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J:\институт\экология зачёт\Новая папка\Новая папка\B5%D1%82+%D0%B2+%D1%81%D0%B0%D0%B4%D1%83+%D0%B8+%D0%BE%D0%B3%D0%BE%D1%80%D0%BE%D0%B4%D0%B5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J:\институт\экология зачёт\Новая папка\Новая папка\B5%D1%82+%D0%B2+%D1%81%D0%B0%D0%B4%D1%83+%D0%B8+%D0%BE%D0%B3%D0%BE%D1%80%D0%BE%D0%B4%D0%B5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J:\институт\экология зачёт\Новая папка\Новая папка\B5%D1%82+%D0%B2+%D1%81%D0%B0%D0%B4%D1%83+%D0%B8+%D0%BE%D0%B3%D0%BE%D1%80%D0%BE%D0%B4%D0%B5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J:\институт\экология зачёт\Новая папка\Новая папка\B5%D1%82+%D0%B2+%D1%81%D0%B0%D0%B4%D1%83+%D0%B8+%D0%BE%D0%B3%D0%BE%D1%80%D0%BE%D0%B4%D0%B5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J:\институт\экология зачёт\Новая папка\Новая папка\B5%D1%82+%D0%B2+%D1%81%D0%B0%D0%B4%D1%83+%D0%B8+%D0%BE%D0%B3%D0%BE%D1%80%D0%BE%D0%B4%D0%B51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J:\институт\экология зачёт\Новая папка\Новая папка\B5%D1%82+%D0%B2+%D1%81%D0%B0%D0%B4%D1%83+%D0%B8+%D0%BE%D0%B3%D0%BE%D1%80%D0%BE%D0%B4%D0%B5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J:\институт\экология зачёт\Новая папка\Новая папка\B5%D1%82+%D0%B2+%D1%81%D0%B0%D0%B4%D1%83+%D0%B8+%D0%BE%D0%B3%D0%BE%D1%80%D0%BE%D0%B4%D0%B51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J:\институт\экология зачёт\Новая папка\Новая папка\B5%D1%82+%D0%B2+%D1%81%D0%B0%D0%B4%D1%83+%D0%B8+%D0%BE%D0%B3%D0%BE%D1%80%D0%BE%D0%B4%D0%B52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J:\институт\экология зачёт\Новая папка\Новая папка\B5%D1%82+%D0%B2+%D1%81%D0%B0%D0%B4%D1%83+%D0%B8+%D0%BE%D0%B3%D0%BE%D1%80%D0%BE%D0%B4%D0%B52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J:\институт\экология зачёт\Новая папка\Новая папка\B5%D1%82+%D0%B2+%D1%81%D0%B0%D0%B4%D1%83+%D0%B8+%D0%BE%D0%B3%D0%BE%D1%80%D0%BE%D0%B4%D0%B52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J:\институт\экология зачёт\Новая папка\Новая папка\B5%D1%82+%D0%B2+%D1%81%D0%B0%D0%B4%D1%83+%D0%B8+%D0%BE%D0%B3%D0%BE%D1%80%D0%BE%D0%B4%D0%B52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J:\институт\экология зачёт\Новая папка\Новая папка\B5%D1%82+%D0%B2+%D1%81%D0%B0%D0%B4%D1%83+%D0%B8+%D0%BE%D0%B3%D0%BE%D1%80%D0%BE%D0%B4%D0%B52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J:\институт\экология зачёт\Новая папка\Новая папка\B5%D1%82+%D0%B2+%D1%81%D0%B0%D0%B4%D1%83+%D0%B8+%D0%BE%D0%B3%D0%BE%D1%80%D0%BE%D0%B4%D0%B52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J:\институт\экология зачёт\Новая папка\Новая папка\B5%D1%82+%D0%B2+%D1%81%D0%B0%D0%B4%D1%83+%D0%B8+%D0%BE%D0%B3%D0%BE%D1%80%D0%BE%D0%B4%D0%B52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J:\институт\экология зачёт\Новая папка\Новая папка\B5%D1%82+%D0%B2+%D1%81%D0%B0%D0%B4%D1%83+%D0%B8+%D0%BE%D0%B3%D0%BE%D1%80%D0%BE%D0%B4%D0%B52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J:\институт\экология зачёт\Новая папка\Новая папка\B5%D1%82+%D0%B2+%D1%81%D0%B0%D0%B4%D1%83+%D0%B8+%D0%BE%D0%B3%D0%BE%D1%80%D0%BE%D0%B4%D0%B52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J:\институт\экология зачёт\Новая папка\Новая папка\B5%D1%82+%D0%B2+%D1%81%D0%B0%D0%B4%D1%83+%D0%B8+%D0%BE%D0%B3%D0%BE%D1%80%D0%BE%D0%B4%D0%B52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J:\институт\экология зачёт\Новая папка\Новая папка\B5%D1%82+%D0%B2+%D1%81%D0%B0%D0%B4%D1%83+%D0%B8+%D0%BE%D0%B3%D0%BE%D1%80%D0%BE%D0%B4%D0%B53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20</Words>
  <Application>Microsoft Office PowerPoint</Application>
  <PresentationFormat>Экран (4:3)</PresentationFormat>
  <Paragraphs>2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Что растёт в саду и огороде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</dc:creator>
  <cp:lastModifiedBy>RePack by Diakov</cp:lastModifiedBy>
  <cp:revision>4</cp:revision>
  <dcterms:created xsi:type="dcterms:W3CDTF">2016-09-09T18:54:28Z</dcterms:created>
  <dcterms:modified xsi:type="dcterms:W3CDTF">2022-09-15T21:52:14Z</dcterms:modified>
</cp:coreProperties>
</file>